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matic SC"/>
      <p:regular r:id="rId18"/>
      <p:bold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7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AmaticSC-bold.fntdata"/><Relationship Id="rId18" Type="http://schemas.openxmlformats.org/officeDocument/2006/relationships/font" Target="fonts/AmaticSC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cc914d3e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cc914d3e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cc914d3ea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cc914d3e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cca17107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cca17107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cc914d3ea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cc914d3e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cca17107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cca17107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cca17107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cca17107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2" name="Google Shape;5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1" name="Google Shape;7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3" name="Google Shape;7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7" name="Google Shape;77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2" name="Google Shape;8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5" name="Google Shape;10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2.png"/><Relationship Id="rId5" Type="http://schemas.openxmlformats.org/officeDocument/2006/relationships/image" Target="../media/image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BvSfJx8O6Cf_p_fjaeyM2PtCx2ZXozq2/view" TargetMode="External"/><Relationship Id="rId5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ctrTitle"/>
          </p:nvPr>
        </p:nvSpPr>
        <p:spPr>
          <a:xfrm>
            <a:off x="311700" y="744575"/>
            <a:ext cx="8520600" cy="16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700">
                <a:latin typeface="Amatic SC"/>
                <a:ea typeface="Amatic SC"/>
                <a:cs typeface="Amatic SC"/>
                <a:sym typeface="Amatic SC"/>
              </a:rPr>
              <a:t>Презентация прототипа</a:t>
            </a:r>
            <a:endParaRPr b="1" sz="67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5" name="Google Shape;115;p17"/>
          <p:cNvSpPr txBox="1"/>
          <p:nvPr>
            <p:ph idx="1" type="subTitle"/>
          </p:nvPr>
        </p:nvSpPr>
        <p:spPr>
          <a:xfrm>
            <a:off x="311700" y="2445100"/>
            <a:ext cx="85206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Приложение по оптимизации ценообразования</a:t>
            </a:r>
            <a:endParaRPr b="1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сервиса  Teddy Food</a:t>
            </a:r>
            <a:endParaRPr b="1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0725" y="2732200"/>
            <a:ext cx="3063274" cy="23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311700" y="273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Способ получения дохода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74" name="Google Shape;174;p26"/>
          <p:cNvSpPr txBox="1"/>
          <p:nvPr>
            <p:ph idx="4294967295" type="body"/>
          </p:nvPr>
        </p:nvSpPr>
        <p:spPr>
          <a:xfrm>
            <a:off x="311700" y="1608550"/>
            <a:ext cx="83361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Так как мы создаем продукт для внутреннего использования, то коммерциализация происходит в виде единоразовой продажи готового продукта и предложения подписочной модели для поддержки и дальнейшей оптимизации.</a:t>
            </a:r>
            <a:endParaRPr sz="13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Помимо этого предполагается использование прототипа как основы для создания похожих инструментов для других компаний, в других областях.</a:t>
            </a:r>
            <a:endParaRPr sz="13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CCCCCC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08375" y="273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Команда Котопса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64638">
            <a:off x="8003124" y="1905625"/>
            <a:ext cx="1254275" cy="14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2" y="2154828"/>
            <a:ext cx="1007150" cy="11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0225" y="2210509"/>
            <a:ext cx="544750" cy="10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950" y="1905625"/>
            <a:ext cx="1754445" cy="16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8050" y="2210521"/>
            <a:ext cx="544750" cy="10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39762" y="1905625"/>
            <a:ext cx="1754445" cy="1695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3000" y="2266209"/>
            <a:ext cx="544750" cy="108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34504" y="1905625"/>
            <a:ext cx="1754445" cy="1695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76850" y="1791225"/>
            <a:ext cx="1902550" cy="192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766525" y="1252225"/>
            <a:ext cx="16473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Пэтси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Чармер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2595975" y="1279325"/>
            <a:ext cx="18420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Александр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Северов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4519625" y="1252225"/>
            <a:ext cx="19842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Николай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Лобанов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6400325" y="1252225"/>
            <a:ext cx="20556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Любовь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Чайковская</a:t>
            </a:r>
            <a:endParaRPr b="1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690325" y="3908975"/>
            <a:ext cx="1647300" cy="5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Сердце проекта</a:t>
            </a: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Backend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4" name="Google Shape;194;p27"/>
          <p:cNvSpPr txBox="1"/>
          <p:nvPr/>
        </p:nvSpPr>
        <p:spPr>
          <a:xfrm>
            <a:off x="2563550" y="3971075"/>
            <a:ext cx="19365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Мозги проекта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Data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4688075" y="3985175"/>
            <a:ext cx="16473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Глаза проекта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Frontend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6" name="Google Shape;196;p27"/>
          <p:cNvSpPr txBox="1"/>
          <p:nvPr/>
        </p:nvSpPr>
        <p:spPr>
          <a:xfrm>
            <a:off x="6604475" y="3985175"/>
            <a:ext cx="19365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Душа проекта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QA</a:t>
            </a:r>
            <a:endParaRPr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 хакатон!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мы очень устали))</a:t>
            </a:r>
            <a:endParaRPr/>
          </a:p>
        </p:txBody>
      </p:sp>
      <p:sp>
        <p:nvSpPr>
          <p:cNvPr id="203" name="Google Shape;203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05" name="Google Shape;20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28"/>
          <p:cNvGrpSpPr/>
          <p:nvPr/>
        </p:nvGrpSpPr>
        <p:grpSpPr>
          <a:xfrm>
            <a:off x="7585018" y="3520236"/>
            <a:ext cx="435785" cy="692277"/>
            <a:chOff x="7982421" y="3727763"/>
            <a:chExt cx="477311" cy="758244"/>
          </a:xfrm>
        </p:grpSpPr>
        <p:sp>
          <p:nvSpPr>
            <p:cNvPr id="210" name="Google Shape;210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64583">
            <a:off x="6433071" y="3465539"/>
            <a:ext cx="568559" cy="52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700" y="3709425"/>
            <a:ext cx="364433" cy="313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21" name="Google Shape;221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5" name="Google Shape;22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348816">
            <a:off x="6862574" y="2991986"/>
            <a:ext cx="844501" cy="9295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27" name="Google Shape;22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5" name="Google Shape;235;p28"/>
          <p:cNvPicPr preferRelativeResize="0"/>
          <p:nvPr/>
        </p:nvPicPr>
        <p:blipFill rotWithShape="1">
          <a:blip r:embed="rId6">
            <a:alphaModFix/>
          </a:blip>
          <a:srcRect b="0" l="-718" r="2264" t="0"/>
          <a:stretch/>
        </p:blipFill>
        <p:spPr>
          <a:xfrm>
            <a:off x="4090938" y="1580050"/>
            <a:ext cx="3111274" cy="179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Цель проекта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311700" y="1766200"/>
            <a:ext cx="5936700" cy="2212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Nunito"/>
                <a:ea typeface="Nunito"/>
                <a:cs typeface="Nunito"/>
                <a:sym typeface="Nunito"/>
              </a:rPr>
              <a:t>Определить оптимальное ценообразование наборов заботы о питомцах приютов.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500">
                <a:latin typeface="Nunito"/>
                <a:ea typeface="Nunito"/>
                <a:cs typeface="Nunito"/>
                <a:sym typeface="Nunito"/>
              </a:rPr>
              <a:t>Разработать приложение по автоматическому расчету оптимальных цен для наибольшей выгоды по обороту. 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500">
                <a:latin typeface="Nunito"/>
                <a:ea typeface="Nunito"/>
                <a:cs typeface="Nunito"/>
                <a:sym typeface="Nunito"/>
              </a:rPr>
              <a:t>Чем больше человек тратит в проекте, тем больше прибыли получает приют, тем более сытые и здоровые питомцы.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57476">
            <a:off x="6110600" y="1227900"/>
            <a:ext cx="2988475" cy="32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Проблема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388300" y="1017725"/>
            <a:ext cx="7680000" cy="14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5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К сожалению, не всегда и не все котики и собачки получают от пользователей достаточное спонсорство. Тенденция такова, что аудитория покупает в основном самые дешевые услуги приютов: “КотоДень” и “ПёсоДень”.</a:t>
            </a:r>
            <a:endParaRPr sz="115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15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Наша задача не только накормить всех питомцев, но и в целом увеличить прибыть приютов для их развития.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66151"/>
            <a:ext cx="2295725" cy="19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 title="Запись экрана 2020-11-22 в 09.28.12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8874" y="3329900"/>
            <a:ext cx="2435126" cy="181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2814400" y="2135850"/>
            <a:ext cx="2980200" cy="8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МОТИВАЦИЯ</a:t>
            </a:r>
            <a:endParaRPr b="1" sz="4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2389450" y="2921900"/>
            <a:ext cx="4146900" cy="21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мотивация в хакатоне</a:t>
            </a:r>
            <a:endParaRPr b="1"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мы хотим, чтобы жизнь обездоленных и брошенных на произвол судьбы животных стала хоть немного мягче и счастливее</a:t>
            </a:r>
            <a:endParaRPr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мотивация о выборе задачи</a:t>
            </a:r>
            <a:endParaRPr b="1"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кроме того, что ее решение должно дать явный экономический эффект, она еще является посильной и выполнимой, а это не маловажно при постановке задач.</a:t>
            </a:r>
            <a:endParaRPr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311700" y="445025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matic SC"/>
                <a:ea typeface="Amatic SC"/>
                <a:cs typeface="Amatic SC"/>
                <a:sym typeface="Amatic SC"/>
              </a:rPr>
              <a:t>Оптимизация ценообразования в реальном времени</a:t>
            </a:r>
            <a:endParaRPr b="1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351450" y="1772275"/>
            <a:ext cx="7198500" cy="2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На данный момент ценообразование “Пёсо” продуктов берется как пример и на его основе вычисляется формула для “Кото” продуктов. В дальнейшем планируется усовершенствование алгоритма за счет изучения изменений во времени, в том числе влияние на количество транзакций. Помимо этого планируется изучение влияния самих питомцев на продажи для более корректного моделирования. </a:t>
            </a:r>
            <a:endParaRPr sz="13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Прототип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311700" y="1802700"/>
            <a:ext cx="5122800" cy="28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Прототип рассчитывает оборот с услуг и показывает его в разбивке по этим услугам. Также предоставляется возможность для расчета оптимальных цен в зависимости от минимальной цены “КотоДня”, на которую рассчитывает приют и с их помощью </a:t>
            </a: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моделировать новый оборот.</a:t>
            </a: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  </a:t>
            </a:r>
            <a:endParaRPr sz="115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225" y="1726125"/>
            <a:ext cx="3218074" cy="238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/>
          <p:cNvPicPr preferRelativeResize="0"/>
          <p:nvPr/>
        </p:nvPicPr>
        <p:blipFill rotWithShape="1">
          <a:blip r:embed="rId3">
            <a:alphaModFix/>
          </a:blip>
          <a:srcRect b="0" l="1574" r="-604" t="0"/>
          <a:stretch/>
        </p:blipFill>
        <p:spPr>
          <a:xfrm>
            <a:off x="0" y="8650"/>
            <a:ext cx="92027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28134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Технологии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D9D9D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Бэк: django, django-rest-framework, docker, nginx</a:t>
            </a:r>
            <a:endParaRPr sz="1400">
              <a:solidFill>
                <a:srgbClr val="D9D9D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D9D9D9"/>
                </a:solidFill>
              </a:rPr>
              <a:t>Фронт: react, javascript, nivo libraries</a:t>
            </a:r>
            <a:endParaRPr sz="14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D9D9D9"/>
                </a:solidFill>
              </a:rPr>
              <a:t>Аналитика: python, pandas, matplotlib</a:t>
            </a:r>
            <a:endParaRPr sz="14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255975" y="47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Amatic SC"/>
                <a:ea typeface="Amatic SC"/>
                <a:cs typeface="Amatic SC"/>
                <a:sym typeface="Amatic SC"/>
              </a:rPr>
              <a:t>Польза прототипа</a:t>
            </a:r>
            <a:endParaRPr b="1" sz="40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311700" y="1819225"/>
            <a:ext cx="8520600" cy="21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Nunito"/>
                <a:ea typeface="Nunito"/>
                <a:cs typeface="Nunito"/>
                <a:sym typeface="Nunito"/>
              </a:rPr>
              <a:t>- Прототип помогает увеличить количество денежных средств, которые получают приюты за счет оптимизации цен. </a:t>
            </a:r>
            <a:endParaRPr sz="1300">
              <a:solidFill>
                <a:srgbClr val="D9D9D9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Позволяет более эффективно следить за ситуацией и своевременно реагировать на изменение пользовательских действий. </a:t>
            </a:r>
            <a:endParaRPr sz="1300">
              <a:solidFill>
                <a:srgbClr val="D9D9D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D9D9D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Уменьшает количество кадров, требуемых для анализа ситуации.</a:t>
            </a:r>
            <a:endParaRPr sz="1300">
              <a:solidFill>
                <a:srgbClr val="D9D9D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